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339" r:id="rId6"/>
    <p:sldId id="340" r:id="rId7"/>
    <p:sldId id="341" r:id="rId8"/>
    <p:sldId id="343" r:id="rId9"/>
    <p:sldId id="34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47C6-BED1-B995-3E6F-70D25E165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27A71-3669-756B-95D7-870DA1A91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016A8-468F-737D-3EAB-68A244EF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A57AE-6983-FB5A-39B3-FD0B4E8E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5938-5060-FF0E-3C8E-58EA94AD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26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83EC-FF38-6B36-DDE6-AE1A8383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0ECED-21BF-DDE9-27F4-4B53E2D1C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1718F-1F57-DD1E-E804-00D88D14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C9CA-9E43-E1D4-B97E-21755EE4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82016-0C2D-1152-40E0-E0B645D7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44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D1EA3D-BE56-DDEC-3D34-B8EA69FE0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38BF2-0328-BB1D-519C-66E68ACAD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E5EFA-B4E8-4585-0B9E-5E99B6B4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9E70-1862-8DCE-00AE-B10FD6DA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4AA96-DA1A-D495-36B8-AB4A233D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05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8E5F-A238-394D-2C08-EC956FDF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C2B5-2ADF-BFBC-0BFE-007B6460E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2315B-D705-1AD7-4204-06853797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44281-E200-4F9D-F8C3-191E507C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949B3-771F-0227-8E7A-219E539E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97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F6AE-CEB0-78F5-0D8E-30E65567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DCC6A-D609-5CF2-963E-1B9826736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7F295-E37B-9394-C14B-AEABD001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9EDBB-5DDF-8D69-249C-A72930FD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FFF1-D016-3E0F-989F-EC479738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17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6956-F3D7-7ADA-7142-A6A3A262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AC88C-D8C9-F923-71A1-85781156F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2236B-B9D6-1A30-C3DF-65AFE28F3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7917D-156D-702A-32E1-B61C1242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4F82D-EC3E-4345-4637-C8F5DF56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DF9BA-24AD-65DE-B8FD-0910BA2A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9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C78A-F633-F80F-5E33-9937771F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FEC0E-8DAC-DE41-D565-3454369E3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3FA8D-36E0-6CFB-5EF8-1F39DD4AE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50C63-FD32-3F17-0ABB-67C71AF4D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E0A05B-6345-4546-44BF-F00765B3B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F7CB39-FA53-7642-D36B-C77AB00D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D6B476-1114-C8E4-2E37-D975484D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84321-2294-C216-4754-39D2F36E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343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71B0-3F4D-69D4-41CF-6D2F893B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F66D47-A9C2-8041-7D75-ABADA601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8BD1F-EDF7-2E2D-09AE-0C1B0522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B8500-6E69-B16C-E081-56058B5E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6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863FB7-573C-E32F-F8E4-8FB3A965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ABDEF-E889-36DD-37CC-915D72A3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C1784-AC92-002D-1FF3-594EC1B7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76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5CC0-A4BC-13D4-7ECE-4356B31CE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33EB-4299-62B6-4A62-B9CB7168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C9AD2-B6B1-D2E5-621B-B252B39EF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7CE98-DB3B-DE44-CB84-FAF091E3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93E98-7564-D95B-FC17-A28ADEF4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8D51E-F9C8-051D-41B4-952BE738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04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42F6-D8FF-18C2-E90B-693A9DDC0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B8D2D-37AE-B7A3-A75E-F47C9A68C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E74DE-2B6A-1EFC-5548-CED7CF1AA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C832-61CA-1459-022B-E56CE031B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19C08-D6FB-DE34-9225-E11E34E2F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90149-B341-848D-36ED-C07F65B6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55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811730-06B6-3731-89F1-7D750DDA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6CE0-4BE0-9F01-8B47-66E432741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5C5AC-6D20-D5C9-DE39-9D9E95CE2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85033-A705-492F-9100-0B40FFEE3E80}" type="datetimeFigureOut">
              <a:rPr lang="en-IN" smtClean="0"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6A2FF-E891-6CB6-BFB4-A7536CB7D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F9D1D-04C7-FEE0-23F6-16763C7B1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E067A-0CF9-4C47-BA5C-2EE6CD3CED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53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E78B1-68A4-E85E-4218-3E7D2C9AC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60" r="48375" b="41277"/>
          <a:stretch/>
        </p:blipFill>
        <p:spPr>
          <a:xfrm>
            <a:off x="260322" y="237685"/>
            <a:ext cx="4001127" cy="831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50893-1956-E54F-7EDC-47C66557B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47" r="47488" b="29645"/>
          <a:stretch/>
        </p:blipFill>
        <p:spPr>
          <a:xfrm>
            <a:off x="260322" y="1185386"/>
            <a:ext cx="4001127" cy="1567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17569-43E9-957C-22AD-D6932984E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12" r="51861" b="21006"/>
          <a:stretch/>
        </p:blipFill>
        <p:spPr>
          <a:xfrm>
            <a:off x="260322" y="2960696"/>
            <a:ext cx="4001127" cy="27574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446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711591-C469-2A68-E5DD-5010EDB0E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74" r="80290" b="17305"/>
          <a:stretch/>
        </p:blipFill>
        <p:spPr>
          <a:xfrm>
            <a:off x="191311" y="564204"/>
            <a:ext cx="1872261" cy="33852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A96C8-5B5A-110E-D85D-AD7A6835A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93" r="45538" b="13617"/>
          <a:stretch/>
        </p:blipFill>
        <p:spPr>
          <a:xfrm>
            <a:off x="2214666" y="564205"/>
            <a:ext cx="4511190" cy="33852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3A14B-0FBC-6378-513A-A6F9C7710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33" r="74439" b="21277"/>
          <a:stretch/>
        </p:blipFill>
        <p:spPr>
          <a:xfrm>
            <a:off x="191311" y="136188"/>
            <a:ext cx="2094689" cy="2760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F9B4A-8F1F-D36F-A515-E60C65BCA5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28" r="48818" b="13759"/>
          <a:stretch/>
        </p:blipFill>
        <p:spPr>
          <a:xfrm>
            <a:off x="7003915" y="564204"/>
            <a:ext cx="4323904" cy="338522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9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F98F5-90C9-0873-EF60-208A2A69C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38" t="18156" r="2098" b="10497"/>
          <a:stretch/>
        </p:blipFill>
        <p:spPr>
          <a:xfrm>
            <a:off x="223736" y="223736"/>
            <a:ext cx="4727643" cy="54666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280C1-3A29-F729-4362-63C524632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1" t="24822" r="22754" b="40285"/>
          <a:stretch/>
        </p:blipFill>
        <p:spPr>
          <a:xfrm>
            <a:off x="5126476" y="223736"/>
            <a:ext cx="5389123" cy="29526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68B0D2-1FF5-8280-5C76-B688DFFAB0FB}"/>
              </a:ext>
            </a:extLst>
          </p:cNvPr>
          <p:cNvSpPr/>
          <p:nvPr/>
        </p:nvSpPr>
        <p:spPr>
          <a:xfrm>
            <a:off x="300823" y="535939"/>
            <a:ext cx="2950234" cy="1199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E8D0C4-C2E2-2B30-026B-518129F95C77}"/>
              </a:ext>
            </a:extLst>
          </p:cNvPr>
          <p:cNvSpPr/>
          <p:nvPr/>
        </p:nvSpPr>
        <p:spPr>
          <a:xfrm>
            <a:off x="6727562" y="2859750"/>
            <a:ext cx="2358072" cy="2347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68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0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AB177-2A29-C460-ED11-824E17625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" t="21761" r="29928" b="12956"/>
          <a:stretch/>
        </p:blipFill>
        <p:spPr>
          <a:xfrm>
            <a:off x="216579" y="3342661"/>
            <a:ext cx="5476855" cy="34538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ED3EE-A7A3-A6FF-6BF1-AF32AA273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6" t="28696" r="13345" b="13478"/>
          <a:stretch/>
        </p:blipFill>
        <p:spPr>
          <a:xfrm>
            <a:off x="216579" y="61516"/>
            <a:ext cx="7176259" cy="31430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11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8A474-0A5E-0C1E-58D5-1B681E503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2" t="21702" r="14066" b="16737"/>
          <a:stretch/>
        </p:blipFill>
        <p:spPr>
          <a:xfrm>
            <a:off x="204283" y="126460"/>
            <a:ext cx="8035046" cy="37945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63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C786F-983B-F336-889A-022ED771F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1" t="18440" r="34987" b="15744"/>
          <a:stretch/>
        </p:blipFill>
        <p:spPr>
          <a:xfrm>
            <a:off x="165370" y="204281"/>
            <a:ext cx="6556443" cy="45136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134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3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7D1758-6D81-9960-4957-858BD1180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" t="38742" r="28669" b="12956"/>
          <a:stretch/>
        </p:blipFill>
        <p:spPr>
          <a:xfrm>
            <a:off x="224286" y="204008"/>
            <a:ext cx="7022820" cy="31652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3166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13</cp:revision>
  <dcterms:created xsi:type="dcterms:W3CDTF">2023-02-28T04:14:06Z</dcterms:created>
  <dcterms:modified xsi:type="dcterms:W3CDTF">2023-03-03T04:50:18Z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2023-02-28T04:14:09Z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30e44228-8009-41e2-b5bb-bc13d7fb2501</vt:lpwstr>
  </property>
  <property fmtid="{D5CDD505-2E9C-101B-9397-08002B2CF9AE}" pid="8" name="MSIP_Label_19540963-e559-4020-8a90-fe8a502c2801_ContentBits">
    <vt:lpwstr>0</vt:lpwstr>
  </property>
</Properties>
</file>